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B4VO4yL6/16R7boA7jUJTuDuA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1104478" y="6253648"/>
            <a:ext cx="30191099" cy="17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1104449" y="23803675"/>
            <a:ext cx="30191099" cy="6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1104449" y="9290289"/>
            <a:ext cx="30191099" cy="16491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1104449" y="26475381"/>
            <a:ext cx="30191099" cy="10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104449" y="18064881"/>
            <a:ext cx="30191099" cy="707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1104449" y="9679580"/>
            <a:ext cx="30191099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1104449" y="11671181"/>
            <a:ext cx="9949500" cy="26703601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1737106" y="3780787"/>
            <a:ext cx="22563000" cy="3435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16200000" y="-1050"/>
            <a:ext cx="16200000" cy="43199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940748" y="23542888"/>
            <a:ext cx="14333400" cy="103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17502166" y="6081470"/>
            <a:ext cx="13595700" cy="3103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1104449" y="35532388"/>
            <a:ext cx="21255599" cy="50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104449" y="9679580"/>
            <a:ext cx="30191099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Font typeface="Arial"/>
              <a:buChar char="●"/>
              <a:defRPr b="0" i="0" sz="9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858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858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858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858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4970275" y="9256300"/>
            <a:ext cx="13387801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